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23/08/15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8" y="1221155"/>
            <a:ext cx="9116191" cy="5636845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0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badi MT Condensed Extra Bold"/>
                <a:cs typeface="Abadi MT Condensed Extra Bold"/>
              </a:rPr>
              <a:t>REATS</a:t>
            </a:r>
            <a:endParaRPr lang="en-US" sz="4400" dirty="0">
              <a:latin typeface="Abadi MT Condensed Extra Bold"/>
              <a:cs typeface="Abadi MT Condensed Extra Bold"/>
            </a:endParaRPr>
          </a:p>
        </p:txBody>
      </p:sp>
      <p:pic>
        <p:nvPicPr>
          <p:cNvPr id="2" name="Picture 1" descr="Lawrenc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8715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5650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wrence eating at the outreach progra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83944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1713</TotalTime>
  <Words>22</Words>
  <Application>Microsoft Macintosh PowerPoint</Application>
  <PresentationFormat>On-screen Show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PowerPoint Presentation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52</cp:revision>
  <dcterms:created xsi:type="dcterms:W3CDTF">2014-03-23T21:36:37Z</dcterms:created>
  <dcterms:modified xsi:type="dcterms:W3CDTF">2015-08-23T12:55:21Z</dcterms:modified>
</cp:coreProperties>
</file>